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8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120904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6FA99E-095F-4320-AA82-43DC39CA5B9A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C6DBE-D640-488D-9081-D7047A7FEE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660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6401859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6"/>
            <a:ext cx="58928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58928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5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96CC4-94BA-4E80-B2A9-40BC24A93F54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48C6D-A40C-435B-A4F9-5E9B7B1017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8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F2FD6-54D9-4707-8DB8-8A8D5549E520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1F7E7-AF32-4798-83B7-4E363F4F0A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6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25F82-58B7-4CE4-BD64-192D52DA2813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DF8C1-D105-48F7-BC68-76BFC71658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6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0478"/>
            <a:ext cx="120903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12192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621365"/>
            <a:ext cx="110744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609600" y="4463568"/>
            <a:ext cx="1107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2DAA62-BBB6-4FD9-8992-87EB57347E6A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B0D24-D668-4223-BD00-61A5C6DBAA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42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F81B2-5DF4-4EB5-AC03-2885F8C245D4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4F8A0-D69B-43A2-B7D8-54C2C7164B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C2BD1B-411D-422B-9957-E0C5D77F27AA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87BA6-7E5E-426B-91C9-DD86284C406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8DF7-881D-4408-8AC2-92850E98DA69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F5359-E1DC-440F-92C0-B0A0D966FF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0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922A0A-11F2-4829-96A0-07010258F0F7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547DB-7EA8-4A95-A4B3-40D40FB56F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9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1"/>
            <a:ext cx="7315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2E057-641F-4170-910B-F5AC94BFA88D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3CACC-1A42-4F18-A2E7-EC145B823E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01952"/>
            <a:ext cx="316992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3552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303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67200" y="381000"/>
            <a:ext cx="74168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C925F3-32DC-469B-B56B-D3CEF90DB5D7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8D998-3BFD-4A4C-AECF-6D4C863FD6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" y="1905000"/>
            <a:ext cx="316992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6600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95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99136" y="137160"/>
            <a:ext cx="1182624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215258-D556-4130-BF01-31A664FEDACE}" type="datetimeFigureOut">
              <a:rPr lang="en-US" smtClean="0"/>
              <a:pPr>
                <a:defRPr/>
              </a:pPr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4831" y="6312409"/>
            <a:ext cx="4642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BDEE13-7231-4B3C-B64D-B53C4CE3C3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65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wussler@cb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81000"/>
            <a:ext cx="8763000" cy="1447800"/>
          </a:xfrm>
          <a:noFill/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American Government and Economic Systems-Honors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84" y="2819400"/>
            <a:ext cx="4463955" cy="1219200"/>
          </a:xfrm>
          <a:noFill/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cs typeface="Tahoma" pitchFamily="34" charset="0"/>
              </a:rPr>
              <a:t>Joel Wussler</a:t>
            </a:r>
          </a:p>
        </p:txBody>
      </p:sp>
    </p:spTree>
    <p:extLst>
      <p:ext uri="{BB962C8B-B14F-4D97-AF65-F5344CB8AC3E}">
        <p14:creationId xmlns:p14="http://schemas.microsoft.com/office/powerpoint/2010/main" val="31540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dirty="0">
                <a:latin typeface="Tahoma" pitchFamily="34" charset="0"/>
                <a:cs typeface="Tahoma" pitchFamily="34" charset="0"/>
              </a:rPr>
              <a:t>Background – Mr. Wussler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B.A. Economics</a:t>
            </a:r>
          </a:p>
          <a:p>
            <a:pPr lvl="1" eaLnBrk="1" hangingPunct="1"/>
            <a:r>
              <a:rPr lang="en-US" sz="2400" dirty="0">
                <a:latin typeface="Tahoma" pitchFamily="34" charset="0"/>
                <a:cs typeface="Tahoma" pitchFamily="34" charset="0"/>
              </a:rPr>
              <a:t>East Stroudsburg University</a:t>
            </a:r>
          </a:p>
          <a:p>
            <a:pPr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5 Years in banking/commercial lending</a:t>
            </a:r>
          </a:p>
          <a:p>
            <a:pPr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Teacher Certification</a:t>
            </a:r>
          </a:p>
          <a:p>
            <a:pPr lvl="1"/>
            <a:r>
              <a:rPr lang="en-US" sz="2800" dirty="0">
                <a:latin typeface="Tahoma" pitchFamily="34" charset="0"/>
                <a:cs typeface="Tahoma" pitchFamily="34" charset="0"/>
              </a:rPr>
              <a:t>UNC Charlotte</a:t>
            </a:r>
          </a:p>
          <a:p>
            <a:pPr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Masters of Classroom Technology</a:t>
            </a:r>
          </a:p>
          <a:p>
            <a:pPr lvl="1"/>
            <a:r>
              <a:rPr lang="en-US" sz="2800" dirty="0">
                <a:latin typeface="Tahoma" pitchFamily="34" charset="0"/>
                <a:cs typeface="Tahoma" pitchFamily="34" charset="0"/>
              </a:rPr>
              <a:t>Wilkes University</a:t>
            </a:r>
          </a:p>
          <a:p>
            <a:pPr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Taught in Charlotte, NC for 3 years</a:t>
            </a:r>
          </a:p>
          <a:p>
            <a:pPr eaLnBrk="1" hangingPunct="1"/>
            <a:r>
              <a:rPr lang="en-US" sz="2800" dirty="0">
                <a:latin typeface="Tahoma" pitchFamily="34" charset="0"/>
                <a:cs typeface="Tahoma" pitchFamily="34" charset="0"/>
              </a:rPr>
              <a:t>In the district since 1999</a:t>
            </a:r>
          </a:p>
        </p:txBody>
      </p:sp>
    </p:spTree>
    <p:extLst>
      <p:ext uri="{BB962C8B-B14F-4D97-AF65-F5344CB8AC3E}">
        <p14:creationId xmlns:p14="http://schemas.microsoft.com/office/powerpoint/2010/main" val="1448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6000" dirty="0">
                <a:latin typeface="Tahoma" pitchFamily="34" charset="0"/>
                <a:cs typeface="Tahoma" pitchFamily="34" charset="0"/>
              </a:rPr>
              <a:t>Goals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51355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Gain an understanding of the general workings of our political and economic systems and how they interconnect</a:t>
            </a:r>
          </a:p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What their roles are as citizens of the United States</a:t>
            </a:r>
          </a:p>
          <a:p>
            <a:pPr eaLnBrk="1" hangingPunct="1"/>
            <a:r>
              <a:rPr lang="en-US" sz="4000" dirty="0">
                <a:latin typeface="Tahoma" pitchFamily="34" charset="0"/>
                <a:cs typeface="Tahoma" pitchFamily="34" charset="0"/>
              </a:rPr>
              <a:t>What their responsibilities are as citizens of the United States</a:t>
            </a:r>
          </a:p>
        </p:txBody>
      </p:sp>
    </p:spTree>
    <p:extLst>
      <p:ext uri="{BB962C8B-B14F-4D97-AF65-F5344CB8AC3E}">
        <p14:creationId xmlns:p14="http://schemas.microsoft.com/office/powerpoint/2010/main" val="313420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057400" y="46038"/>
            <a:ext cx="8229600" cy="715963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  <a:cs typeface="Tahoma" pitchFamily="34" charset="0"/>
              </a:rPr>
              <a:t>Assessment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057400" y="838200"/>
            <a:ext cx="8001000" cy="5715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200" b="1" u="sng" dirty="0">
                <a:latin typeface="Tahoma" pitchFamily="34" charset="0"/>
                <a:cs typeface="Tahoma" pitchFamily="34" charset="0"/>
              </a:rPr>
              <a:t>Marking Period Grade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Unit Tests					60%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Quizzes/Projects/HW/Other		30%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Assignments Related to Book		10%</a:t>
            </a:r>
          </a:p>
          <a:p>
            <a:pPr eaLnBrk="1" hangingPunct="1"/>
            <a:endParaRPr lang="en-US" sz="3200" b="1" u="sng" dirty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sz="3200" b="1" u="sng" dirty="0">
                <a:latin typeface="Tahoma" pitchFamily="34" charset="0"/>
                <a:cs typeface="Tahoma" pitchFamily="34" charset="0"/>
              </a:rPr>
              <a:t>Semester Grade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1st MP Grade			33%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2nd MP Grade			33%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Core Assessment #1		10%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Core Assessment #2		10%</a:t>
            </a:r>
          </a:p>
          <a:p>
            <a:pPr lvl="1" eaLnBrk="1" hangingPunct="1"/>
            <a:r>
              <a:rPr lang="en-US" sz="3200" dirty="0">
                <a:latin typeface="Tahoma" pitchFamily="34" charset="0"/>
                <a:cs typeface="Tahoma" pitchFamily="34" charset="0"/>
              </a:rPr>
              <a:t>Final Exam				14%</a:t>
            </a:r>
          </a:p>
          <a:p>
            <a:pPr lvl="1" eaLnBrk="1" hangingPunct="1">
              <a:buNone/>
            </a:pP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pPr lvl="2" eaLnBrk="1" hangingPunct="1"/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itchFamily="34" charset="0"/>
                <a:cs typeface="Tahoma" pitchFamily="34" charset="0"/>
              </a:rPr>
              <a:t>Other Information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133600" y="1143000"/>
            <a:ext cx="8229600" cy="53340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sz="4400" dirty="0">
                <a:latin typeface="Tahoma" pitchFamily="34" charset="0"/>
                <a:cs typeface="Tahoma" pitchFamily="34" charset="0"/>
              </a:rPr>
              <a:t>Textbook </a:t>
            </a:r>
          </a:p>
          <a:p>
            <a:pPr marL="788670" lvl="1" indent="-514350"/>
            <a:r>
              <a:rPr lang="en-US" sz="4000">
                <a:latin typeface="Tahoma" pitchFamily="34" charset="0"/>
                <a:cs typeface="Tahoma" pitchFamily="34" charset="0"/>
              </a:rPr>
              <a:t>Online – Clever App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pPr marL="514350" indent="-514350"/>
            <a:r>
              <a:rPr lang="en-US" sz="4400" dirty="0" err="1">
                <a:latin typeface="Tahoma" pitchFamily="34" charset="0"/>
                <a:cs typeface="Tahoma" pitchFamily="34" charset="0"/>
              </a:rPr>
              <a:t>Schoolwires</a:t>
            </a:r>
            <a:endParaRPr lang="en-US" sz="4400" dirty="0">
              <a:latin typeface="Tahoma" pitchFamily="34" charset="0"/>
              <a:cs typeface="Tahoma" pitchFamily="34" charset="0"/>
            </a:endParaRPr>
          </a:p>
          <a:p>
            <a:pPr marL="514350" indent="-514350"/>
            <a:r>
              <a:rPr lang="en-US" sz="4400" dirty="0">
                <a:latin typeface="Tahoma" pitchFamily="34" charset="0"/>
                <a:cs typeface="Tahoma" pitchFamily="34" charset="0"/>
              </a:rPr>
              <a:t>Contacting me</a:t>
            </a:r>
          </a:p>
          <a:p>
            <a:pPr marL="914400" lvl="1" indent="-514350"/>
            <a:r>
              <a:rPr lang="en-US" sz="4400" dirty="0">
                <a:latin typeface="Tahoma" pitchFamily="34" charset="0"/>
                <a:cs typeface="Tahoma" pitchFamily="34" charset="0"/>
              </a:rPr>
              <a:t>E-mail is always most efficient</a:t>
            </a:r>
          </a:p>
          <a:p>
            <a:pPr marL="914400" lvl="1" indent="-514350"/>
            <a:r>
              <a:rPr lang="en-US" sz="4400" dirty="0">
                <a:latin typeface="Tahoma" pitchFamily="34" charset="0"/>
                <a:cs typeface="Tahoma" pitchFamily="34" charset="0"/>
                <a:hlinkClick r:id="rId2"/>
              </a:rPr>
              <a:t>jwussler@cbsd.org</a:t>
            </a:r>
            <a:endParaRPr lang="en-US" sz="4400" dirty="0">
              <a:latin typeface="Tahoma" pitchFamily="34" charset="0"/>
              <a:cs typeface="Tahoma" pitchFamily="34" charset="0"/>
            </a:endParaRPr>
          </a:p>
          <a:p>
            <a:pPr marL="400050" lvl="1" indent="0">
              <a:buNone/>
            </a:pPr>
            <a:endParaRPr lang="en-US" sz="4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5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Tahoma</vt:lpstr>
      <vt:lpstr>Tw Cen MT</vt:lpstr>
      <vt:lpstr>Thatch</vt:lpstr>
      <vt:lpstr>American Government and Economic Systems-Honors</vt:lpstr>
      <vt:lpstr>Background – Mr. Wussler</vt:lpstr>
      <vt:lpstr>Goals of the Course</vt:lpstr>
      <vt:lpstr>Assessment</vt:lpstr>
      <vt:lpstr>Other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Government and Economic Systems-Honors</dc:title>
  <dc:creator>WUSSLER, JOEL</dc:creator>
  <cp:lastModifiedBy>WUSSLER, JOEL</cp:lastModifiedBy>
  <cp:revision>1</cp:revision>
  <dcterms:created xsi:type="dcterms:W3CDTF">2019-02-07T20:07:10Z</dcterms:created>
  <dcterms:modified xsi:type="dcterms:W3CDTF">2019-02-07T20:07:45Z</dcterms:modified>
</cp:coreProperties>
</file>